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8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4"/>
          <p:cNvGrpSpPr>
            <a:grpSpLocks/>
          </p:cNvGrpSpPr>
          <p:nvPr/>
        </p:nvGrpSpPr>
        <p:grpSpPr bwMode="auto">
          <a:xfrm>
            <a:off x="0" y="-30163"/>
            <a:ext cx="9067800" cy="6889751"/>
            <a:chOff x="0" y="-30477"/>
            <a:chExt cx="9067800" cy="6889273"/>
          </a:xfrm>
        </p:grpSpPr>
        <p:cxnSp>
          <p:nvCxnSpPr>
            <p:cNvPr id="5" name="Straight Connector 109"/>
            <p:cNvCxnSpPr/>
            <p:nvPr/>
          </p:nvCxnSpPr>
          <p:spPr>
            <a:xfrm rot="16200000" flipH="1">
              <a:off x="-1447562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6"/>
            <p:cNvCxnSpPr/>
            <p:nvPr/>
          </p:nvCxnSpPr>
          <p:spPr>
            <a:xfrm rot="16200000" flipH="1">
              <a:off x="-1638062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77"/>
            <p:cNvCxnSpPr/>
            <p:nvPr/>
          </p:nvCxnSpPr>
          <p:spPr>
            <a:xfrm rot="5400000">
              <a:off x="-1485662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80"/>
            <p:cNvCxnSpPr/>
            <p:nvPr/>
          </p:nvCxnSpPr>
          <p:spPr>
            <a:xfrm rot="5400000">
              <a:off x="-3238262" y="3314146"/>
              <a:ext cx="6857524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81"/>
            <p:cNvCxnSpPr/>
            <p:nvPr/>
          </p:nvCxnSpPr>
          <p:spPr>
            <a:xfrm rot="16200000" flipH="1">
              <a:off x="-3314462" y="3314146"/>
              <a:ext cx="6857524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82"/>
            <p:cNvCxnSpPr/>
            <p:nvPr/>
          </p:nvCxnSpPr>
          <p:spPr>
            <a:xfrm rot="16200000" flipH="1">
              <a:off x="-1371362" y="2971246"/>
              <a:ext cx="6857524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83"/>
            <p:cNvCxnSpPr/>
            <p:nvPr/>
          </p:nvCxnSpPr>
          <p:spPr>
            <a:xfrm rot="16200000" flipH="1">
              <a:off x="-2819162" y="3199846"/>
              <a:ext cx="6857524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84"/>
            <p:cNvCxnSpPr/>
            <p:nvPr/>
          </p:nvCxnSpPr>
          <p:spPr>
            <a:xfrm rot="5400000">
              <a:off x="-2704862" y="3237946"/>
              <a:ext cx="6857524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85"/>
            <p:cNvCxnSpPr/>
            <p:nvPr/>
          </p:nvCxnSpPr>
          <p:spPr>
            <a:xfrm rot="16200000" flipH="1">
              <a:off x="-2133362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86"/>
            <p:cNvCxnSpPr/>
            <p:nvPr/>
          </p:nvCxnSpPr>
          <p:spPr>
            <a:xfrm rot="16200000" flipH="1">
              <a:off x="-3123962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87"/>
            <p:cNvCxnSpPr/>
            <p:nvPr/>
          </p:nvCxnSpPr>
          <p:spPr>
            <a:xfrm rot="16200000" flipH="1">
              <a:off x="-1828562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88"/>
            <p:cNvCxnSpPr/>
            <p:nvPr/>
          </p:nvCxnSpPr>
          <p:spPr>
            <a:xfrm rot="16200000" flipH="1">
              <a:off x="-2819162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89"/>
            <p:cNvCxnSpPr/>
            <p:nvPr/>
          </p:nvCxnSpPr>
          <p:spPr>
            <a:xfrm rot="16200000" flipH="1">
              <a:off x="-2438162" y="3123646"/>
              <a:ext cx="6857524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64"/>
            <p:cNvCxnSpPr/>
            <p:nvPr/>
          </p:nvCxnSpPr>
          <p:spPr>
            <a:xfrm rot="5400000">
              <a:off x="-1731724" y="2722008"/>
              <a:ext cx="6857524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65"/>
            <p:cNvCxnSpPr/>
            <p:nvPr/>
          </p:nvCxnSpPr>
          <p:spPr>
            <a:xfrm rot="5400000">
              <a:off x="-1141968" y="3276840"/>
              <a:ext cx="6857524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68"/>
            <p:cNvCxnSpPr/>
            <p:nvPr/>
          </p:nvCxnSpPr>
          <p:spPr>
            <a:xfrm rot="5400000">
              <a:off x="-914162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72"/>
            <p:cNvCxnSpPr/>
            <p:nvPr/>
          </p:nvCxnSpPr>
          <p:spPr>
            <a:xfrm rot="5400000">
              <a:off x="-1855549" y="3226833"/>
              <a:ext cx="6857524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120"/>
            <p:cNvCxnSpPr/>
            <p:nvPr/>
          </p:nvCxnSpPr>
          <p:spPr>
            <a:xfrm rot="16200000" flipH="1">
              <a:off x="-2642949" y="3252233"/>
              <a:ext cx="6857524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144"/>
            <p:cNvCxnSpPr/>
            <p:nvPr/>
          </p:nvCxnSpPr>
          <p:spPr>
            <a:xfrm rot="16200000" flipH="1">
              <a:off x="-1953974" y="3325258"/>
              <a:ext cx="6857524" cy="206375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107"/>
            <p:cNvCxnSpPr/>
            <p:nvPr/>
          </p:nvCxnSpPr>
          <p:spPr>
            <a:xfrm rot="16200000" flipH="1">
              <a:off x="-2361962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08"/>
            <p:cNvCxnSpPr/>
            <p:nvPr/>
          </p:nvCxnSpPr>
          <p:spPr>
            <a:xfrm rot="16200000" flipH="1">
              <a:off x="-2133362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09"/>
            <p:cNvCxnSpPr/>
            <p:nvPr/>
          </p:nvCxnSpPr>
          <p:spPr>
            <a:xfrm rot="16200000" flipH="1">
              <a:off x="10670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10"/>
            <p:cNvCxnSpPr/>
            <p:nvPr/>
          </p:nvCxnSpPr>
          <p:spPr>
            <a:xfrm rot="16200000" flipH="1">
              <a:off x="8765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11"/>
            <p:cNvCxnSpPr/>
            <p:nvPr/>
          </p:nvCxnSpPr>
          <p:spPr>
            <a:xfrm rot="5400000">
              <a:off x="1028938" y="3237946"/>
              <a:ext cx="6857524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12"/>
            <p:cNvCxnSpPr/>
            <p:nvPr/>
          </p:nvCxnSpPr>
          <p:spPr>
            <a:xfrm rot="5400000">
              <a:off x="-723662" y="3314146"/>
              <a:ext cx="6857524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13"/>
            <p:cNvCxnSpPr/>
            <p:nvPr/>
          </p:nvCxnSpPr>
          <p:spPr>
            <a:xfrm rot="16200000" flipH="1">
              <a:off x="-799862" y="3314146"/>
              <a:ext cx="6857524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214"/>
            <p:cNvCxnSpPr/>
            <p:nvPr/>
          </p:nvCxnSpPr>
          <p:spPr>
            <a:xfrm rot="5400000">
              <a:off x="-152161" y="3428446"/>
              <a:ext cx="6857524" cy="3175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215"/>
            <p:cNvCxnSpPr/>
            <p:nvPr/>
          </p:nvCxnSpPr>
          <p:spPr>
            <a:xfrm rot="16200000" flipH="1">
              <a:off x="-304562" y="3199846"/>
              <a:ext cx="6857524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216"/>
            <p:cNvCxnSpPr/>
            <p:nvPr/>
          </p:nvCxnSpPr>
          <p:spPr>
            <a:xfrm rot="5400000">
              <a:off x="-190262" y="3237946"/>
              <a:ext cx="6857524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217"/>
            <p:cNvCxnSpPr/>
            <p:nvPr/>
          </p:nvCxnSpPr>
          <p:spPr>
            <a:xfrm rot="16200000" flipH="1">
              <a:off x="381238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218"/>
            <p:cNvCxnSpPr/>
            <p:nvPr/>
          </p:nvCxnSpPr>
          <p:spPr>
            <a:xfrm rot="16200000" flipH="1">
              <a:off x="-609362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219"/>
            <p:cNvCxnSpPr/>
            <p:nvPr/>
          </p:nvCxnSpPr>
          <p:spPr>
            <a:xfrm rot="16200000" flipH="1">
              <a:off x="686038" y="3352246"/>
              <a:ext cx="6857524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220"/>
            <p:cNvCxnSpPr/>
            <p:nvPr/>
          </p:nvCxnSpPr>
          <p:spPr>
            <a:xfrm rot="16200000" flipH="1">
              <a:off x="-304562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221"/>
            <p:cNvCxnSpPr/>
            <p:nvPr/>
          </p:nvCxnSpPr>
          <p:spPr>
            <a:xfrm rot="5400000">
              <a:off x="-1028462" y="3314146"/>
              <a:ext cx="6857524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222"/>
            <p:cNvCxnSpPr/>
            <p:nvPr/>
          </p:nvCxnSpPr>
          <p:spPr>
            <a:xfrm rot="5400000">
              <a:off x="782876" y="2722008"/>
              <a:ext cx="6857524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223"/>
            <p:cNvCxnSpPr/>
            <p:nvPr/>
          </p:nvCxnSpPr>
          <p:spPr>
            <a:xfrm rot="5400000">
              <a:off x="1372632" y="3276840"/>
              <a:ext cx="6857524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224"/>
            <p:cNvCxnSpPr/>
            <p:nvPr/>
          </p:nvCxnSpPr>
          <p:spPr>
            <a:xfrm rot="5400000">
              <a:off x="16004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225"/>
            <p:cNvCxnSpPr/>
            <p:nvPr/>
          </p:nvCxnSpPr>
          <p:spPr>
            <a:xfrm rot="5400000">
              <a:off x="659051" y="3226833"/>
              <a:ext cx="6857524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226"/>
            <p:cNvCxnSpPr/>
            <p:nvPr/>
          </p:nvCxnSpPr>
          <p:spPr>
            <a:xfrm rot="16200000" flipH="1">
              <a:off x="-128349" y="3252233"/>
              <a:ext cx="6857524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227"/>
            <p:cNvCxnSpPr/>
            <p:nvPr/>
          </p:nvCxnSpPr>
          <p:spPr>
            <a:xfrm rot="16200000" flipH="1">
              <a:off x="5606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228"/>
            <p:cNvCxnSpPr/>
            <p:nvPr/>
          </p:nvCxnSpPr>
          <p:spPr>
            <a:xfrm rot="16200000" flipH="1">
              <a:off x="1526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229"/>
            <p:cNvCxnSpPr/>
            <p:nvPr/>
          </p:nvCxnSpPr>
          <p:spPr>
            <a:xfrm rot="16200000" flipH="1">
              <a:off x="3812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236"/>
            <p:cNvCxnSpPr/>
            <p:nvPr/>
          </p:nvCxnSpPr>
          <p:spPr>
            <a:xfrm rot="16200000" flipH="1">
              <a:off x="2743438" y="3352246"/>
              <a:ext cx="6857524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237"/>
            <p:cNvCxnSpPr/>
            <p:nvPr/>
          </p:nvCxnSpPr>
          <p:spPr>
            <a:xfrm rot="16200000" flipH="1">
              <a:off x="20957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238"/>
            <p:cNvCxnSpPr/>
            <p:nvPr/>
          </p:nvCxnSpPr>
          <p:spPr>
            <a:xfrm rot="5400000">
              <a:off x="27053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239"/>
            <p:cNvCxnSpPr/>
            <p:nvPr/>
          </p:nvCxnSpPr>
          <p:spPr>
            <a:xfrm rot="5400000">
              <a:off x="1829038" y="3276046"/>
              <a:ext cx="6857524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240"/>
            <p:cNvCxnSpPr/>
            <p:nvPr/>
          </p:nvCxnSpPr>
          <p:spPr>
            <a:xfrm rot="16200000" flipH="1">
              <a:off x="1067038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241"/>
            <p:cNvCxnSpPr/>
            <p:nvPr/>
          </p:nvCxnSpPr>
          <p:spPr>
            <a:xfrm rot="16200000" flipH="1">
              <a:off x="23624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242"/>
            <p:cNvCxnSpPr/>
            <p:nvPr/>
          </p:nvCxnSpPr>
          <p:spPr>
            <a:xfrm rot="5400000">
              <a:off x="2646601" y="2722008"/>
              <a:ext cx="6857524" cy="1412875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243"/>
            <p:cNvCxnSpPr/>
            <p:nvPr/>
          </p:nvCxnSpPr>
          <p:spPr>
            <a:xfrm rot="5400000">
              <a:off x="3049032" y="3276840"/>
              <a:ext cx="6857524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244"/>
            <p:cNvCxnSpPr/>
            <p:nvPr/>
          </p:nvCxnSpPr>
          <p:spPr>
            <a:xfrm rot="5400000">
              <a:off x="2895838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245"/>
            <p:cNvCxnSpPr/>
            <p:nvPr/>
          </p:nvCxnSpPr>
          <p:spPr>
            <a:xfrm rot="5400000">
              <a:off x="2389426" y="3226833"/>
              <a:ext cx="6857524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246"/>
            <p:cNvCxnSpPr/>
            <p:nvPr/>
          </p:nvCxnSpPr>
          <p:spPr>
            <a:xfrm rot="16200000" flipH="1">
              <a:off x="22370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247"/>
            <p:cNvCxnSpPr/>
            <p:nvPr/>
          </p:nvCxnSpPr>
          <p:spPr>
            <a:xfrm rot="16200000" flipH="1">
              <a:off x="17528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248"/>
            <p:cNvCxnSpPr/>
            <p:nvPr/>
          </p:nvCxnSpPr>
          <p:spPr>
            <a:xfrm rot="16200000" flipH="1">
              <a:off x="19814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249"/>
            <p:cNvCxnSpPr/>
            <p:nvPr/>
          </p:nvCxnSpPr>
          <p:spPr>
            <a:xfrm rot="5400000">
              <a:off x="3467338" y="3314146"/>
              <a:ext cx="6857524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250"/>
            <p:cNvCxnSpPr/>
            <p:nvPr/>
          </p:nvCxnSpPr>
          <p:spPr>
            <a:xfrm rot="16200000" flipH="1">
              <a:off x="3467338" y="3314146"/>
              <a:ext cx="6857524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251"/>
            <p:cNvCxnSpPr/>
            <p:nvPr/>
          </p:nvCxnSpPr>
          <p:spPr>
            <a:xfrm rot="5400000">
              <a:off x="4038839" y="3428446"/>
              <a:ext cx="6857524" cy="3175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252"/>
            <p:cNvCxnSpPr/>
            <p:nvPr/>
          </p:nvCxnSpPr>
          <p:spPr>
            <a:xfrm rot="16200000" flipH="1">
              <a:off x="3886438" y="3199846"/>
              <a:ext cx="6857524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253"/>
            <p:cNvCxnSpPr/>
            <p:nvPr/>
          </p:nvCxnSpPr>
          <p:spPr>
            <a:xfrm rot="5400000">
              <a:off x="4000738" y="3237946"/>
              <a:ext cx="6857524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254"/>
            <p:cNvCxnSpPr/>
            <p:nvPr/>
          </p:nvCxnSpPr>
          <p:spPr>
            <a:xfrm rot="16200000" flipH="1">
              <a:off x="4572238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256"/>
            <p:cNvCxnSpPr/>
            <p:nvPr/>
          </p:nvCxnSpPr>
          <p:spPr>
            <a:xfrm rot="16200000" flipH="1">
              <a:off x="37340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257"/>
            <p:cNvCxnSpPr/>
            <p:nvPr/>
          </p:nvCxnSpPr>
          <p:spPr>
            <a:xfrm rot="5400000">
              <a:off x="3619738" y="3314146"/>
              <a:ext cx="6857524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258"/>
            <p:cNvCxnSpPr/>
            <p:nvPr/>
          </p:nvCxnSpPr>
          <p:spPr>
            <a:xfrm rot="16200000" flipH="1">
              <a:off x="4215051" y="3252233"/>
              <a:ext cx="6857524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259"/>
            <p:cNvCxnSpPr/>
            <p:nvPr/>
          </p:nvCxnSpPr>
          <p:spPr>
            <a:xfrm rot="16200000" flipH="1">
              <a:off x="47516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260"/>
            <p:cNvCxnSpPr/>
            <p:nvPr/>
          </p:nvCxnSpPr>
          <p:spPr>
            <a:xfrm rot="16200000" flipH="1">
              <a:off x="43436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261"/>
            <p:cNvCxnSpPr/>
            <p:nvPr/>
          </p:nvCxnSpPr>
          <p:spPr>
            <a:xfrm rot="16200000" flipH="1">
              <a:off x="45722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263"/>
            <p:cNvCxnSpPr/>
            <p:nvPr/>
          </p:nvCxnSpPr>
          <p:spPr>
            <a:xfrm rot="16200000" flipH="1">
              <a:off x="52580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264"/>
            <p:cNvCxnSpPr/>
            <p:nvPr/>
          </p:nvCxnSpPr>
          <p:spPr>
            <a:xfrm rot="16200000" flipH="1">
              <a:off x="50675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265"/>
            <p:cNvCxnSpPr/>
            <p:nvPr/>
          </p:nvCxnSpPr>
          <p:spPr>
            <a:xfrm rot="5400000">
              <a:off x="5219938" y="3237946"/>
              <a:ext cx="6857524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266"/>
            <p:cNvCxnSpPr/>
            <p:nvPr/>
          </p:nvCxnSpPr>
          <p:spPr>
            <a:xfrm rot="16200000" flipH="1">
              <a:off x="48770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267"/>
            <p:cNvCxnSpPr/>
            <p:nvPr/>
          </p:nvCxnSpPr>
          <p:spPr>
            <a:xfrm rot="5400000">
              <a:off x="5528707" y="3318116"/>
              <a:ext cx="6887685" cy="1905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269"/>
            <p:cNvCxnSpPr/>
            <p:nvPr/>
          </p:nvCxnSpPr>
          <p:spPr>
            <a:xfrm rot="5400000">
              <a:off x="4850051" y="3226833"/>
              <a:ext cx="6857524" cy="403225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270"/>
            <p:cNvCxnSpPr/>
            <p:nvPr/>
          </p:nvCxnSpPr>
          <p:spPr>
            <a:xfrm rot="16200000" flipH="1">
              <a:off x="47516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277"/>
            <p:cNvCxnSpPr/>
            <p:nvPr/>
          </p:nvCxnSpPr>
          <p:spPr>
            <a:xfrm rot="5400000">
              <a:off x="5562839" y="3428446"/>
              <a:ext cx="6857524" cy="3175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282"/>
            <p:cNvCxnSpPr/>
            <p:nvPr/>
          </p:nvCxnSpPr>
          <p:spPr>
            <a:xfrm rot="5400000">
              <a:off x="2552938" y="3390346"/>
              <a:ext cx="6857524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288"/>
            <p:cNvCxnSpPr/>
            <p:nvPr/>
          </p:nvCxnSpPr>
          <p:spPr>
            <a:xfrm rot="16200000" flipH="1">
              <a:off x="3048238" y="3352246"/>
              <a:ext cx="6857524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291"/>
            <p:cNvCxnSpPr/>
            <p:nvPr/>
          </p:nvCxnSpPr>
          <p:spPr>
            <a:xfrm rot="16200000" flipH="1">
              <a:off x="3238738" y="3237946"/>
              <a:ext cx="6857524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293"/>
            <p:cNvCxnSpPr/>
            <p:nvPr/>
          </p:nvCxnSpPr>
          <p:spPr>
            <a:xfrm rot="5400000">
              <a:off x="2133838" y="3276046"/>
              <a:ext cx="6857524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297"/>
            <p:cNvCxnSpPr/>
            <p:nvPr/>
          </p:nvCxnSpPr>
          <p:spPr>
            <a:xfrm rot="16200000" flipH="1">
              <a:off x="3148251" y="3252233"/>
              <a:ext cx="6857524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298"/>
            <p:cNvCxnSpPr/>
            <p:nvPr/>
          </p:nvCxnSpPr>
          <p:spPr>
            <a:xfrm rot="5400000">
              <a:off x="37721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301"/>
            <p:cNvCxnSpPr/>
            <p:nvPr/>
          </p:nvCxnSpPr>
          <p:spPr>
            <a:xfrm rot="5400000">
              <a:off x="4229338" y="2933146"/>
              <a:ext cx="6857524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306"/>
            <p:cNvCxnSpPr/>
            <p:nvPr/>
          </p:nvCxnSpPr>
          <p:spPr>
            <a:xfrm rot="16200000" flipH="1">
              <a:off x="1371044" y="3200640"/>
              <a:ext cx="6859112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9" name="Group 93"/>
          <p:cNvGrpSpPr>
            <a:grpSpLocks/>
          </p:cNvGrpSpPr>
          <p:nvPr/>
        </p:nvGrpSpPr>
        <p:grpSpPr bwMode="auto">
          <a:xfrm>
            <a:off x="0" y="2057400"/>
            <a:ext cx="4802188" cy="2820988"/>
            <a:chOff x="0" y="2057400"/>
            <a:chExt cx="4801394" cy="2820988"/>
          </a:xfrm>
        </p:grpSpPr>
        <p:cxnSp>
          <p:nvCxnSpPr>
            <p:cNvPr id="90" name="Straight Connector 116"/>
            <p:cNvCxnSpPr/>
            <p:nvPr/>
          </p:nvCxnSpPr>
          <p:spPr>
            <a:xfrm>
              <a:off x="0" y="2057400"/>
              <a:ext cx="4799806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117"/>
            <p:cNvCxnSpPr/>
            <p:nvPr/>
          </p:nvCxnSpPr>
          <p:spPr>
            <a:xfrm>
              <a:off x="0" y="4876800"/>
              <a:ext cx="4799806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119"/>
            <p:cNvCxnSpPr/>
            <p:nvPr/>
          </p:nvCxnSpPr>
          <p:spPr>
            <a:xfrm rot="5400000">
              <a:off x="3391694" y="3467100"/>
              <a:ext cx="2817812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/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9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942A4-1D4F-4E14-89AF-CF2AD1A84527}" type="datetimeFigureOut">
              <a:rPr lang="ru-RU"/>
              <a:pPr>
                <a:defRPr/>
              </a:pPr>
              <a:t>13.11.2021</a:t>
            </a:fld>
            <a:endParaRPr lang="ru-RU"/>
          </a:p>
        </p:txBody>
      </p:sp>
      <p:sp>
        <p:nvSpPr>
          <p:cNvPr id="9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9DC6F-B8A7-4CE1-81EE-1B92BE648A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20DBF-0945-48B2-92D8-0F4D46C01573}" type="datetimeFigureOut">
              <a:rPr lang="ru-RU"/>
              <a:pPr>
                <a:defRPr/>
              </a:pPr>
              <a:t>13.11.2021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BA821-1672-4D1B-AAD1-EE30C82CE8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86B18-34EB-4287-86E8-B80FF3458E5D}" type="datetimeFigureOut">
              <a:rPr lang="ru-RU"/>
              <a:pPr>
                <a:defRPr/>
              </a:pPr>
              <a:t>13.11.2021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19704-32C7-4CD6-8A52-368BA82B31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50882-B042-4EBC-B68A-F4712CAEC0DB}" type="datetimeFigureOut">
              <a:rPr lang="ru-RU"/>
              <a:pPr>
                <a:defRPr/>
              </a:pPr>
              <a:t>13.11.2021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9FB5C-1DCE-4276-A4C1-B2CB0DCE4D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0" y="-30163"/>
            <a:ext cx="9067800" cy="4846638"/>
            <a:chOff x="1" y="-30477"/>
            <a:chExt cx="9067799" cy="4526277"/>
          </a:xfrm>
        </p:grpSpPr>
        <p:cxnSp>
          <p:nvCxnSpPr>
            <p:cNvPr id="5" name="Straight Connector 7"/>
            <p:cNvCxnSpPr/>
            <p:nvPr/>
          </p:nvCxnSpPr>
          <p:spPr>
            <a:xfrm rot="16200000" flipH="1">
              <a:off x="-27156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8"/>
            <p:cNvCxnSpPr/>
            <p:nvPr/>
          </p:nvCxnSpPr>
          <p:spPr>
            <a:xfrm rot="16200000" flipH="1">
              <a:off x="-462060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9"/>
            <p:cNvCxnSpPr/>
            <p:nvPr/>
          </p:nvCxnSpPr>
          <p:spPr>
            <a:xfrm rot="5400000">
              <a:off x="-309660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0"/>
            <p:cNvCxnSpPr/>
            <p:nvPr/>
          </p:nvCxnSpPr>
          <p:spPr>
            <a:xfrm rot="5400000">
              <a:off x="-2062260" y="2128740"/>
              <a:ext cx="450552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1"/>
            <p:cNvCxnSpPr/>
            <p:nvPr/>
          </p:nvCxnSpPr>
          <p:spPr>
            <a:xfrm rot="16200000" flipH="1">
              <a:off x="-2138460" y="2128740"/>
              <a:ext cx="450552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2"/>
            <p:cNvCxnSpPr/>
            <p:nvPr/>
          </p:nvCxnSpPr>
          <p:spPr>
            <a:xfrm rot="16200000" flipH="1">
              <a:off x="-195360" y="1785840"/>
              <a:ext cx="450552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3"/>
            <p:cNvCxnSpPr/>
            <p:nvPr/>
          </p:nvCxnSpPr>
          <p:spPr>
            <a:xfrm rot="16200000" flipH="1">
              <a:off x="-1643160" y="2014440"/>
              <a:ext cx="450552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4"/>
            <p:cNvCxnSpPr/>
            <p:nvPr/>
          </p:nvCxnSpPr>
          <p:spPr>
            <a:xfrm rot="5400000">
              <a:off x="-1528860" y="2052540"/>
              <a:ext cx="450552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5"/>
            <p:cNvCxnSpPr/>
            <p:nvPr/>
          </p:nvCxnSpPr>
          <p:spPr>
            <a:xfrm rot="16200000" flipH="1">
              <a:off x="-957360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6"/>
            <p:cNvCxnSpPr/>
            <p:nvPr/>
          </p:nvCxnSpPr>
          <p:spPr>
            <a:xfrm rot="16200000" flipH="1">
              <a:off x="-1947960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7"/>
            <p:cNvCxnSpPr/>
            <p:nvPr/>
          </p:nvCxnSpPr>
          <p:spPr>
            <a:xfrm rot="16200000" flipH="1">
              <a:off x="-652560" y="2166840"/>
              <a:ext cx="450552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8"/>
            <p:cNvCxnSpPr/>
            <p:nvPr/>
          </p:nvCxnSpPr>
          <p:spPr>
            <a:xfrm rot="16200000" flipH="1">
              <a:off x="-164316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9"/>
            <p:cNvCxnSpPr/>
            <p:nvPr/>
          </p:nvCxnSpPr>
          <p:spPr>
            <a:xfrm rot="16200000" flipH="1">
              <a:off x="-1790370" y="2019629"/>
              <a:ext cx="4495143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20"/>
            <p:cNvCxnSpPr/>
            <p:nvPr/>
          </p:nvCxnSpPr>
          <p:spPr>
            <a:xfrm rot="5400000">
              <a:off x="-555722" y="1536602"/>
              <a:ext cx="4505521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21"/>
            <p:cNvCxnSpPr/>
            <p:nvPr/>
          </p:nvCxnSpPr>
          <p:spPr>
            <a:xfrm rot="5400000">
              <a:off x="34034" y="2091434"/>
              <a:ext cx="4505521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22"/>
            <p:cNvCxnSpPr/>
            <p:nvPr/>
          </p:nvCxnSpPr>
          <p:spPr>
            <a:xfrm rot="5400000">
              <a:off x="261840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3"/>
            <p:cNvCxnSpPr/>
            <p:nvPr/>
          </p:nvCxnSpPr>
          <p:spPr>
            <a:xfrm rot="5400000">
              <a:off x="-679547" y="2041427"/>
              <a:ext cx="4505521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4"/>
            <p:cNvCxnSpPr/>
            <p:nvPr/>
          </p:nvCxnSpPr>
          <p:spPr>
            <a:xfrm rot="16200000" flipH="1">
              <a:off x="-1466947" y="2066827"/>
              <a:ext cx="450552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5"/>
            <p:cNvCxnSpPr/>
            <p:nvPr/>
          </p:nvCxnSpPr>
          <p:spPr>
            <a:xfrm rot="16200000" flipH="1">
              <a:off x="-777972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6"/>
            <p:cNvCxnSpPr/>
            <p:nvPr/>
          </p:nvCxnSpPr>
          <p:spPr>
            <a:xfrm rot="16200000" flipH="1">
              <a:off x="-118596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7"/>
            <p:cNvCxnSpPr/>
            <p:nvPr/>
          </p:nvCxnSpPr>
          <p:spPr>
            <a:xfrm rot="16200000" flipH="1">
              <a:off x="-95736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8"/>
            <p:cNvCxnSpPr/>
            <p:nvPr/>
          </p:nvCxnSpPr>
          <p:spPr>
            <a:xfrm rot="16200000" flipH="1">
              <a:off x="22430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9"/>
            <p:cNvCxnSpPr/>
            <p:nvPr/>
          </p:nvCxnSpPr>
          <p:spPr>
            <a:xfrm rot="16200000" flipH="1">
              <a:off x="20525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30"/>
            <p:cNvCxnSpPr/>
            <p:nvPr/>
          </p:nvCxnSpPr>
          <p:spPr>
            <a:xfrm rot="5400000">
              <a:off x="2204939" y="2052540"/>
              <a:ext cx="450552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31"/>
            <p:cNvCxnSpPr/>
            <p:nvPr/>
          </p:nvCxnSpPr>
          <p:spPr>
            <a:xfrm rot="5400000">
              <a:off x="452340" y="2128740"/>
              <a:ext cx="450552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32"/>
            <p:cNvCxnSpPr/>
            <p:nvPr/>
          </p:nvCxnSpPr>
          <p:spPr>
            <a:xfrm rot="16200000" flipH="1">
              <a:off x="376140" y="2128740"/>
              <a:ext cx="450552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3"/>
            <p:cNvCxnSpPr/>
            <p:nvPr/>
          </p:nvCxnSpPr>
          <p:spPr>
            <a:xfrm rot="5400000">
              <a:off x="1024634" y="2242246"/>
              <a:ext cx="450552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4"/>
            <p:cNvCxnSpPr/>
            <p:nvPr/>
          </p:nvCxnSpPr>
          <p:spPr>
            <a:xfrm rot="16200000" flipH="1">
              <a:off x="871440" y="2014440"/>
              <a:ext cx="450552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5"/>
            <p:cNvCxnSpPr/>
            <p:nvPr/>
          </p:nvCxnSpPr>
          <p:spPr>
            <a:xfrm rot="5400000">
              <a:off x="985740" y="2052540"/>
              <a:ext cx="450552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6"/>
            <p:cNvCxnSpPr/>
            <p:nvPr/>
          </p:nvCxnSpPr>
          <p:spPr>
            <a:xfrm rot="16200000" flipH="1">
              <a:off x="1557240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7"/>
            <p:cNvCxnSpPr/>
            <p:nvPr/>
          </p:nvCxnSpPr>
          <p:spPr>
            <a:xfrm rot="16200000" flipH="1">
              <a:off x="566640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8"/>
            <p:cNvCxnSpPr/>
            <p:nvPr/>
          </p:nvCxnSpPr>
          <p:spPr>
            <a:xfrm rot="16200000" flipH="1">
              <a:off x="186204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9"/>
            <p:cNvCxnSpPr/>
            <p:nvPr/>
          </p:nvCxnSpPr>
          <p:spPr>
            <a:xfrm rot="16200000" flipH="1">
              <a:off x="87144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40"/>
            <p:cNvCxnSpPr/>
            <p:nvPr/>
          </p:nvCxnSpPr>
          <p:spPr>
            <a:xfrm rot="5400000">
              <a:off x="147540" y="2128740"/>
              <a:ext cx="450552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41"/>
            <p:cNvCxnSpPr/>
            <p:nvPr/>
          </p:nvCxnSpPr>
          <p:spPr>
            <a:xfrm rot="5400000">
              <a:off x="1958878" y="1536602"/>
              <a:ext cx="4505521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42"/>
            <p:cNvCxnSpPr/>
            <p:nvPr/>
          </p:nvCxnSpPr>
          <p:spPr>
            <a:xfrm rot="5400000">
              <a:off x="2548633" y="2091434"/>
              <a:ext cx="4505521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3"/>
            <p:cNvCxnSpPr/>
            <p:nvPr/>
          </p:nvCxnSpPr>
          <p:spPr>
            <a:xfrm rot="5400000">
              <a:off x="27764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4"/>
            <p:cNvCxnSpPr/>
            <p:nvPr/>
          </p:nvCxnSpPr>
          <p:spPr>
            <a:xfrm rot="5400000">
              <a:off x="1835053" y="2041427"/>
              <a:ext cx="4505521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5"/>
            <p:cNvCxnSpPr/>
            <p:nvPr/>
          </p:nvCxnSpPr>
          <p:spPr>
            <a:xfrm rot="16200000" flipH="1">
              <a:off x="1047653" y="2066827"/>
              <a:ext cx="450552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6"/>
            <p:cNvCxnSpPr/>
            <p:nvPr/>
          </p:nvCxnSpPr>
          <p:spPr>
            <a:xfrm rot="16200000" flipH="1">
              <a:off x="1736628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7"/>
            <p:cNvCxnSpPr/>
            <p:nvPr/>
          </p:nvCxnSpPr>
          <p:spPr>
            <a:xfrm rot="16200000" flipH="1">
              <a:off x="132864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8"/>
            <p:cNvCxnSpPr/>
            <p:nvPr/>
          </p:nvCxnSpPr>
          <p:spPr>
            <a:xfrm rot="16200000" flipH="1">
              <a:off x="155724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9"/>
            <p:cNvCxnSpPr/>
            <p:nvPr/>
          </p:nvCxnSpPr>
          <p:spPr>
            <a:xfrm rot="16200000" flipH="1">
              <a:off x="3919439" y="2166840"/>
              <a:ext cx="450552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50"/>
            <p:cNvCxnSpPr/>
            <p:nvPr/>
          </p:nvCxnSpPr>
          <p:spPr>
            <a:xfrm rot="16200000" flipH="1">
              <a:off x="32717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51"/>
            <p:cNvCxnSpPr/>
            <p:nvPr/>
          </p:nvCxnSpPr>
          <p:spPr>
            <a:xfrm rot="5400000">
              <a:off x="38813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52"/>
            <p:cNvCxnSpPr/>
            <p:nvPr/>
          </p:nvCxnSpPr>
          <p:spPr>
            <a:xfrm rot="5400000">
              <a:off x="3005039" y="2090640"/>
              <a:ext cx="4505521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3"/>
            <p:cNvCxnSpPr/>
            <p:nvPr/>
          </p:nvCxnSpPr>
          <p:spPr>
            <a:xfrm rot="16200000" flipH="1">
              <a:off x="2243039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4"/>
            <p:cNvCxnSpPr/>
            <p:nvPr/>
          </p:nvCxnSpPr>
          <p:spPr>
            <a:xfrm rot="16200000" flipH="1">
              <a:off x="35384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5"/>
            <p:cNvCxnSpPr/>
            <p:nvPr/>
          </p:nvCxnSpPr>
          <p:spPr>
            <a:xfrm rot="5400000">
              <a:off x="3822602" y="1536602"/>
              <a:ext cx="4505521" cy="1412875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6"/>
            <p:cNvCxnSpPr/>
            <p:nvPr/>
          </p:nvCxnSpPr>
          <p:spPr>
            <a:xfrm rot="5400000">
              <a:off x="4225033" y="2091434"/>
              <a:ext cx="4505521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7"/>
            <p:cNvCxnSpPr/>
            <p:nvPr/>
          </p:nvCxnSpPr>
          <p:spPr>
            <a:xfrm rot="5400000">
              <a:off x="4071839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8"/>
            <p:cNvCxnSpPr/>
            <p:nvPr/>
          </p:nvCxnSpPr>
          <p:spPr>
            <a:xfrm rot="5400000">
              <a:off x="3565427" y="2041427"/>
              <a:ext cx="4505521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9"/>
            <p:cNvCxnSpPr/>
            <p:nvPr/>
          </p:nvCxnSpPr>
          <p:spPr>
            <a:xfrm rot="16200000" flipH="1">
              <a:off x="3413027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60"/>
            <p:cNvCxnSpPr/>
            <p:nvPr/>
          </p:nvCxnSpPr>
          <p:spPr>
            <a:xfrm rot="16200000" flipH="1">
              <a:off x="2928839" y="2166840"/>
              <a:ext cx="450552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61"/>
            <p:cNvCxnSpPr/>
            <p:nvPr/>
          </p:nvCxnSpPr>
          <p:spPr>
            <a:xfrm rot="16200000" flipH="1">
              <a:off x="3081239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62"/>
            <p:cNvCxnSpPr/>
            <p:nvPr/>
          </p:nvCxnSpPr>
          <p:spPr>
            <a:xfrm rot="5400000">
              <a:off x="4643339" y="2128740"/>
              <a:ext cx="450552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3"/>
            <p:cNvCxnSpPr/>
            <p:nvPr/>
          </p:nvCxnSpPr>
          <p:spPr>
            <a:xfrm rot="16200000" flipH="1">
              <a:off x="4643339" y="2128740"/>
              <a:ext cx="450552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4"/>
            <p:cNvCxnSpPr/>
            <p:nvPr/>
          </p:nvCxnSpPr>
          <p:spPr>
            <a:xfrm rot="5400000">
              <a:off x="5215633" y="2242246"/>
              <a:ext cx="450552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5"/>
            <p:cNvCxnSpPr/>
            <p:nvPr/>
          </p:nvCxnSpPr>
          <p:spPr>
            <a:xfrm rot="16200000" flipH="1">
              <a:off x="5062439" y="2014440"/>
              <a:ext cx="450552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6"/>
            <p:cNvCxnSpPr/>
            <p:nvPr/>
          </p:nvCxnSpPr>
          <p:spPr>
            <a:xfrm rot="5400000">
              <a:off x="5176739" y="2052540"/>
              <a:ext cx="450552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7"/>
            <p:cNvCxnSpPr/>
            <p:nvPr/>
          </p:nvCxnSpPr>
          <p:spPr>
            <a:xfrm rot="16200000" flipH="1">
              <a:off x="5748239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8"/>
            <p:cNvCxnSpPr/>
            <p:nvPr/>
          </p:nvCxnSpPr>
          <p:spPr>
            <a:xfrm rot="16200000" flipH="1">
              <a:off x="4910039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9"/>
            <p:cNvCxnSpPr/>
            <p:nvPr/>
          </p:nvCxnSpPr>
          <p:spPr>
            <a:xfrm rot="5400000">
              <a:off x="4795739" y="2128740"/>
              <a:ext cx="450552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70"/>
            <p:cNvCxnSpPr/>
            <p:nvPr/>
          </p:nvCxnSpPr>
          <p:spPr>
            <a:xfrm rot="16200000" flipH="1">
              <a:off x="5391052" y="2066827"/>
              <a:ext cx="450552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71"/>
            <p:cNvCxnSpPr/>
            <p:nvPr/>
          </p:nvCxnSpPr>
          <p:spPr>
            <a:xfrm rot="16200000" flipH="1">
              <a:off x="5927627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72"/>
            <p:cNvCxnSpPr/>
            <p:nvPr/>
          </p:nvCxnSpPr>
          <p:spPr>
            <a:xfrm rot="16200000" flipH="1">
              <a:off x="55196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3"/>
            <p:cNvCxnSpPr/>
            <p:nvPr/>
          </p:nvCxnSpPr>
          <p:spPr>
            <a:xfrm rot="16200000" flipH="1">
              <a:off x="5748239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4"/>
            <p:cNvCxnSpPr/>
            <p:nvPr/>
          </p:nvCxnSpPr>
          <p:spPr>
            <a:xfrm rot="16200000" flipH="1">
              <a:off x="64340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5"/>
            <p:cNvCxnSpPr/>
            <p:nvPr/>
          </p:nvCxnSpPr>
          <p:spPr>
            <a:xfrm rot="16200000" flipH="1">
              <a:off x="62435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6"/>
            <p:cNvCxnSpPr/>
            <p:nvPr/>
          </p:nvCxnSpPr>
          <p:spPr>
            <a:xfrm rot="5400000">
              <a:off x="63959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7"/>
            <p:cNvCxnSpPr/>
            <p:nvPr/>
          </p:nvCxnSpPr>
          <p:spPr>
            <a:xfrm rot="16200000" flipH="1">
              <a:off x="60530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8"/>
            <p:cNvCxnSpPr/>
            <p:nvPr/>
          </p:nvCxnSpPr>
          <p:spPr>
            <a:xfrm rot="5400000">
              <a:off x="6709412" y="2137412"/>
              <a:ext cx="4526277" cy="1905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9"/>
            <p:cNvCxnSpPr/>
            <p:nvPr/>
          </p:nvCxnSpPr>
          <p:spPr>
            <a:xfrm rot="5400000">
              <a:off x="6026052" y="2041427"/>
              <a:ext cx="4505521" cy="403225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80"/>
            <p:cNvCxnSpPr/>
            <p:nvPr/>
          </p:nvCxnSpPr>
          <p:spPr>
            <a:xfrm rot="16200000" flipH="1">
              <a:off x="5927627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81"/>
            <p:cNvCxnSpPr/>
            <p:nvPr/>
          </p:nvCxnSpPr>
          <p:spPr>
            <a:xfrm rot="5400000">
              <a:off x="6738840" y="2241452"/>
              <a:ext cx="4505521" cy="3175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82"/>
            <p:cNvCxnSpPr/>
            <p:nvPr/>
          </p:nvCxnSpPr>
          <p:spPr>
            <a:xfrm rot="5400000">
              <a:off x="3728939" y="2204940"/>
              <a:ext cx="450552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3"/>
            <p:cNvCxnSpPr/>
            <p:nvPr/>
          </p:nvCxnSpPr>
          <p:spPr>
            <a:xfrm rot="16200000" flipH="1">
              <a:off x="4224239" y="2166840"/>
              <a:ext cx="450552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4"/>
            <p:cNvCxnSpPr/>
            <p:nvPr/>
          </p:nvCxnSpPr>
          <p:spPr>
            <a:xfrm rot="16200000" flipH="1">
              <a:off x="4414739" y="2052540"/>
              <a:ext cx="450552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5"/>
            <p:cNvCxnSpPr/>
            <p:nvPr/>
          </p:nvCxnSpPr>
          <p:spPr>
            <a:xfrm rot="5400000">
              <a:off x="3309839" y="2090640"/>
              <a:ext cx="450552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6"/>
            <p:cNvCxnSpPr/>
            <p:nvPr/>
          </p:nvCxnSpPr>
          <p:spPr>
            <a:xfrm rot="16200000" flipH="1">
              <a:off x="4324252" y="2066827"/>
              <a:ext cx="450552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7"/>
            <p:cNvCxnSpPr/>
            <p:nvPr/>
          </p:nvCxnSpPr>
          <p:spPr>
            <a:xfrm rot="5400000">
              <a:off x="49481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8"/>
            <p:cNvCxnSpPr/>
            <p:nvPr/>
          </p:nvCxnSpPr>
          <p:spPr>
            <a:xfrm rot="5400000">
              <a:off x="5405339" y="1747740"/>
              <a:ext cx="450552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9"/>
            <p:cNvCxnSpPr/>
            <p:nvPr/>
          </p:nvCxnSpPr>
          <p:spPr>
            <a:xfrm rot="16200000" flipH="1">
              <a:off x="2547839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Rectangle 93"/>
          <p:cNvSpPr/>
          <p:nvPr/>
        </p:nvSpPr>
        <p:spPr>
          <a:xfrm>
            <a:off x="0" y="4311650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9" name="Straight Connector 95"/>
          <p:cNvCxnSpPr/>
          <p:nvPr/>
        </p:nvCxnSpPr>
        <p:spPr>
          <a:xfrm>
            <a:off x="0" y="438785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96"/>
          <p:cNvCxnSpPr/>
          <p:nvPr/>
        </p:nvCxnSpPr>
        <p:spPr>
          <a:xfrm>
            <a:off x="0" y="6138863"/>
            <a:ext cx="9144000" cy="158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9E4F2-2912-40E6-8662-D36A2CAEA671}" type="datetimeFigureOut">
              <a:rPr lang="ru-RU"/>
              <a:pPr>
                <a:defRPr/>
              </a:pPr>
              <a:t>13.11.2021</a:t>
            </a:fld>
            <a:endParaRPr lang="ru-RU"/>
          </a:p>
        </p:txBody>
      </p:sp>
      <p:sp>
        <p:nvSpPr>
          <p:cNvPr id="92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D62DF-B762-49BB-9C0F-E2EFBA812C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FA21C-B89F-4576-9D7C-818F41F4FA31}" type="datetimeFigureOut">
              <a:rPr lang="ru-RU"/>
              <a:pPr>
                <a:defRPr/>
              </a:pPr>
              <a:t>13.11.2021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4A32A-DAD0-44A7-8A93-562AFED00B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FA9CB-9367-40F3-B48E-8C36D157A437}" type="datetimeFigureOut">
              <a:rPr lang="ru-RU"/>
              <a:pPr>
                <a:defRPr/>
              </a:pPr>
              <a:t>13.11.2021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64CFA-7426-4175-A7D5-9CB3C3460C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3CFF0-0A56-4FEB-A170-CD9A301191C6}" type="datetimeFigureOut">
              <a:rPr lang="ru-RU"/>
              <a:pPr>
                <a:defRPr/>
              </a:pPr>
              <a:t>13.11.2021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C6EC6-2E92-4836-B8E6-486E4CCE54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86FFD-60ED-4D20-92DB-A944095FF28D}" type="datetimeFigureOut">
              <a:rPr lang="ru-RU"/>
              <a:pPr>
                <a:defRPr/>
              </a:pPr>
              <a:t>13.11.2021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09724-6E90-4188-8463-8BD9DA8484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6"/>
          <p:cNvSpPr/>
          <p:nvPr/>
        </p:nvSpPr>
        <p:spPr>
          <a:xfrm>
            <a:off x="0" y="1563688"/>
            <a:ext cx="2762250" cy="331311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Straight Connector 38"/>
          <p:cNvCxnSpPr/>
          <p:nvPr/>
        </p:nvCxnSpPr>
        <p:spPr>
          <a:xfrm rot="5400000">
            <a:off x="1127919" y="3221832"/>
            <a:ext cx="3017837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40"/>
          <p:cNvCxnSpPr/>
          <p:nvPr/>
        </p:nvCxnSpPr>
        <p:spPr>
          <a:xfrm>
            <a:off x="0" y="1712913"/>
            <a:ext cx="2651125" cy="158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42"/>
          <p:cNvCxnSpPr/>
          <p:nvPr/>
        </p:nvCxnSpPr>
        <p:spPr>
          <a:xfrm>
            <a:off x="0" y="4733925"/>
            <a:ext cx="2651125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E0599-DB44-400A-A441-AEF808430A73}" type="datetimeFigureOut">
              <a:rPr lang="ru-RU"/>
              <a:pPr>
                <a:defRPr/>
              </a:pPr>
              <a:t>13.11.2021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F560D-606A-4684-B3A1-F12DC52DF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2"/>
          <p:cNvSpPr/>
          <p:nvPr/>
        </p:nvSpPr>
        <p:spPr>
          <a:xfrm>
            <a:off x="0" y="1563688"/>
            <a:ext cx="2762250" cy="331311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Straight Connector 33"/>
          <p:cNvCxnSpPr/>
          <p:nvPr/>
        </p:nvCxnSpPr>
        <p:spPr>
          <a:xfrm rot="5400000">
            <a:off x="1127919" y="3221832"/>
            <a:ext cx="3017837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34"/>
          <p:cNvCxnSpPr/>
          <p:nvPr/>
        </p:nvCxnSpPr>
        <p:spPr>
          <a:xfrm>
            <a:off x="0" y="1712913"/>
            <a:ext cx="2651125" cy="158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59"/>
          <p:cNvCxnSpPr/>
          <p:nvPr/>
        </p:nvCxnSpPr>
        <p:spPr>
          <a:xfrm>
            <a:off x="0" y="4733925"/>
            <a:ext cx="2651125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/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98530-05EE-4E2F-B580-8599B76DFE05}" type="datetimeFigureOut">
              <a:rPr lang="ru-RU"/>
              <a:pPr>
                <a:defRPr/>
              </a:pPr>
              <a:t>13.11.2021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E47CF-EDE8-44DB-BA14-62A2BA8F75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225" y="136525"/>
            <a:ext cx="8869363" cy="658495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19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C426C5A-DF2E-45E9-8357-3671267D4628}" type="datetimeFigureOut">
              <a:rPr lang="ru-RU"/>
              <a:pPr>
                <a:defRPr/>
              </a:pPr>
              <a:t>13.11.2021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0513" y="6311900"/>
            <a:ext cx="3482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19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7C2153-2B4D-4BF7-A3AC-6081C0B220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74" r:id="rId8"/>
    <p:sldLayoutId id="2147483675" r:id="rId9"/>
    <p:sldLayoutId id="2147483666" r:id="rId10"/>
    <p:sldLayoutId id="2147483665" r:id="rId11"/>
  </p:sldLayoutIdLst>
  <p:txStyles>
    <p:titleStyle>
      <a:lvl1pPr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 kern="1200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rgbClr val="FEFEFE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ACC2C9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ct val="0"/>
        </a:spcAft>
        <a:buClr>
          <a:srgbClr val="ACC2C9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7450" indent="-228600" algn="l" rtl="0" fontAlgn="base">
        <a:spcBef>
          <a:spcPct val="20000"/>
        </a:spcBef>
        <a:spcAft>
          <a:spcPct val="0"/>
        </a:spcAft>
        <a:buClr>
          <a:srgbClr val="99987F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28600" algn="l" rtl="0" fontAlgn="base">
        <a:spcBef>
          <a:spcPct val="20000"/>
        </a:spcBef>
        <a:spcAft>
          <a:spcPct val="0"/>
        </a:spcAft>
        <a:buClr>
          <a:srgbClr val="90AC97"/>
        </a:buClr>
        <a:buFont typeface="Arial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132856"/>
            <a:ext cx="4419600" cy="160032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Русские Богатыри</a:t>
            </a:r>
            <a:endParaRPr lang="ru-RU" dirty="0"/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Презентацию </a:t>
            </a:r>
            <a:r>
              <a:rPr lang="ru-RU" dirty="0" smtClean="0"/>
              <a:t>подготовила </a:t>
            </a:r>
            <a:r>
              <a:rPr lang="ru-RU" dirty="0" err="1" smtClean="0"/>
              <a:t>Богушова</a:t>
            </a:r>
            <a:r>
              <a:rPr lang="ru-RU" smtClean="0"/>
              <a:t> М.В.</a:t>
            </a:r>
            <a:endParaRPr lang="ru-RU" dirty="0" smtClean="0"/>
          </a:p>
          <a:p>
            <a:r>
              <a:rPr lang="ru-RU" dirty="0" smtClean="0"/>
              <a:t>Воспитатель высшей категории</a:t>
            </a:r>
          </a:p>
          <a:p>
            <a:r>
              <a:rPr lang="ru-RU" dirty="0" smtClean="0"/>
              <a:t> Детского сада № 103 ОАО « РЖД», </a:t>
            </a:r>
            <a:r>
              <a:rPr lang="ru-RU" dirty="0" err="1" smtClean="0"/>
              <a:t>г.Лиски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ru-RU" smtClean="0">
              <a:ln>
                <a:noFill/>
              </a:ln>
            </a:endParaRPr>
          </a:p>
        </p:txBody>
      </p:sp>
      <p:sp>
        <p:nvSpPr>
          <p:cNvPr id="2969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9701" name="Picture 5" descr="arm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404813"/>
            <a:ext cx="3024187" cy="4464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ru-RU" smtClean="0">
              <a:ln>
                <a:noFill/>
              </a:ln>
            </a:endParaRPr>
          </a:p>
        </p:txBody>
      </p:sp>
      <p:sp>
        <p:nvSpPr>
          <p:cNvPr id="2662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>
              <a:solidFill>
                <a:schemeClr val="tx1"/>
              </a:solidFill>
            </a:endParaRPr>
          </a:p>
        </p:txBody>
      </p:sp>
      <p:pic>
        <p:nvPicPr>
          <p:cNvPr id="26629" name="Picture 5" descr="i?id=363633343-54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260350"/>
            <a:ext cx="2663825" cy="3167063"/>
          </a:xfrm>
          <a:prstGeom prst="rect">
            <a:avLst/>
          </a:prstGeom>
          <a:noFill/>
        </p:spPr>
      </p:pic>
      <p:pic>
        <p:nvPicPr>
          <p:cNvPr id="26631" name="Picture 7" descr="a_726fe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0"/>
            <a:ext cx="4143375" cy="5715000"/>
          </a:xfrm>
          <a:prstGeom prst="rect">
            <a:avLst/>
          </a:prstGeom>
          <a:noFill/>
        </p:spPr>
      </p:pic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684213" y="3789363"/>
            <a:ext cx="3455987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КОЛЬЧУГА – это тяжёлый панцирь, сплетённый из металлических колец, который защищал тело богатыря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ru-RU" smtClean="0">
              <a:ln>
                <a:noFill/>
              </a:ln>
            </a:endParaRPr>
          </a:p>
        </p:txBody>
      </p:sp>
      <p:sp>
        <p:nvSpPr>
          <p:cNvPr id="2765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7653" name="Picture 5" descr="shi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476250"/>
            <a:ext cx="2847975" cy="2857500"/>
          </a:xfrm>
          <a:prstGeom prst="rect">
            <a:avLst/>
          </a:prstGeom>
          <a:noFill/>
        </p:spPr>
      </p:pic>
      <p:pic>
        <p:nvPicPr>
          <p:cNvPr id="27655" name="Picture 7" descr="0_8ed06_feb7172f_X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125538"/>
            <a:ext cx="4318000" cy="5327650"/>
          </a:xfrm>
          <a:prstGeom prst="rect">
            <a:avLst/>
          </a:prstGeom>
          <a:noFill/>
        </p:spPr>
      </p:pic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539750" y="4097338"/>
            <a:ext cx="381635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Щит-оружие оборонительного назначения. При сражении воин прикрывает им своё тело.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ru-RU" smtClean="0">
              <a:ln>
                <a:noFill/>
              </a:ln>
            </a:endParaRPr>
          </a:p>
        </p:txBody>
      </p:sp>
      <p:sp>
        <p:nvSpPr>
          <p:cNvPr id="2867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333375"/>
            <a:ext cx="5543550" cy="4114800"/>
          </a:xfrm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-4105275" y="2781300"/>
            <a:ext cx="132492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  <a:p>
            <a:r>
              <a:rPr lang="ru-RU"/>
              <a:t>. 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395288" y="4868863"/>
            <a:ext cx="835342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/>
              <a:t>Людей, которые сочиняли былины,  называли сказителями. Они ходили из селения в селение и рассказывали нараспев (похоже на песню) о героях-богатырях, о их подвигах. Они рассказывали о том, как «было». О делах и победах богатырей, о том, как они одолевали злых врагов, защищали свою землю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87450" y="908050"/>
            <a:ext cx="6873875" cy="4525963"/>
          </a:xfrm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116013" y="5805488"/>
            <a:ext cx="7488237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подвиги русских героев – богатырей отражены не только в былинах, но и в творчестве художников. Великий русский художник Виктор Михайлович Васнецов изобразил картину «Богатыри».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>
                    <a:tint val="1000"/>
                  </a:schemeClr>
                </a:solidFill>
              </a:rPr>
              <a:t>Илья Муромец</a:t>
            </a:r>
            <a:endParaRPr lang="ru-RU" dirty="0">
              <a:solidFill>
                <a:schemeClr val="accent6">
                  <a:tint val="1000"/>
                </a:schemeClr>
              </a:solidFill>
            </a:endParaRPr>
          </a:p>
        </p:txBody>
      </p:sp>
      <p:pic>
        <p:nvPicPr>
          <p:cNvPr id="9" name="Содержимое 3" descr="tbogat98_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88913"/>
            <a:ext cx="8135937" cy="576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2470150" y="6161088"/>
            <a:ext cx="3614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Times New Roman" pitchFamily="18" charset="0"/>
              </a:rPr>
              <a:t>ИЛЬЯ  МУРОМЕЦ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>
                    <a:tint val="1000"/>
                  </a:schemeClr>
                </a:solidFill>
              </a:rPr>
              <a:t>Добрыня Никитич</a:t>
            </a:r>
            <a:endParaRPr lang="ru-RU" dirty="0">
              <a:solidFill>
                <a:schemeClr val="accent6">
                  <a:tint val="1000"/>
                </a:schemeClr>
              </a:solidFill>
            </a:endParaRPr>
          </a:p>
        </p:txBody>
      </p:sp>
      <p:pic>
        <p:nvPicPr>
          <p:cNvPr id="17410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1484313"/>
            <a:ext cx="6985000" cy="49006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663" y="265091"/>
            <a:ext cx="8229600" cy="853336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>
                    <a:tint val="1000"/>
                  </a:schemeClr>
                </a:solidFill>
              </a:rPr>
              <a:t>Алеша Попович</a:t>
            </a:r>
            <a:endParaRPr lang="ru-RU" dirty="0">
              <a:solidFill>
                <a:schemeClr val="accent6">
                  <a:tint val="1000"/>
                </a:schemeClr>
              </a:solidFill>
            </a:endParaRPr>
          </a:p>
        </p:txBody>
      </p:sp>
      <p:pic>
        <p:nvPicPr>
          <p:cNvPr id="9" name="Рисунок 8" descr="fr0282_03_bi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412875"/>
            <a:ext cx="4000500" cy="478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5867400" y="1341438"/>
            <a:ext cx="2376488" cy="390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b="1" i="1"/>
              <a:t>Сын ростовского попа Леонтия.</a:t>
            </a:r>
          </a:p>
          <a:p>
            <a:r>
              <a:rPr lang="ru-RU" sz="2000" b="1"/>
              <a:t>Он как младший брат входит в богатырскую троицу вместе с Ильёй Муромцем и Добрыней Никитичем. </a:t>
            </a:r>
            <a:endParaRPr lang="ru-RU" sz="2000"/>
          </a:p>
          <a:p>
            <a:pPr>
              <a:spcBef>
                <a:spcPct val="50000"/>
              </a:spcBef>
            </a:pPr>
            <a:endParaRPr lang="ru-RU" sz="2000" b="1" i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>
                    <a:tint val="1000"/>
                  </a:schemeClr>
                </a:solidFill>
              </a:rPr>
              <a:t>     </a:t>
            </a:r>
            <a:endParaRPr lang="ru-RU" dirty="0">
              <a:solidFill>
                <a:schemeClr val="accent6">
                  <a:tint val="1000"/>
                </a:schemeClr>
              </a:solidFill>
            </a:endParaRPr>
          </a:p>
        </p:txBody>
      </p:sp>
      <p:pic>
        <p:nvPicPr>
          <p:cNvPr id="20482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1484313"/>
            <a:ext cx="7777162" cy="5132387"/>
          </a:xfrm>
        </p:spPr>
      </p:pic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2124075" y="492125"/>
            <a:ext cx="48609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Микула Селянинович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0_6f30e_c19298bb_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765175"/>
            <a:ext cx="4143375" cy="571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1cd8f315cd5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4725" y="2133600"/>
            <a:ext cx="3044825" cy="436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5848350" y="1073150"/>
            <a:ext cx="23764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ДУНАЙ  ИВАНОВИЧ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ru-RU" smtClean="0">
              <a:ln>
                <a:noFill/>
              </a:ln>
            </a:endParaRPr>
          </a:p>
        </p:txBody>
      </p:sp>
      <p:sp>
        <p:nvSpPr>
          <p:cNvPr id="2560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5607" name="Picture 7" descr="103552438_image1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765175"/>
            <a:ext cx="3455987" cy="4824413"/>
          </a:xfrm>
          <a:prstGeom prst="rect">
            <a:avLst/>
          </a:prstGeom>
          <a:noFill/>
        </p:spPr>
      </p:pic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4551363" y="639763"/>
            <a:ext cx="41243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latin typeface="Times New Roman" pitchFamily="18" charset="0"/>
              </a:rPr>
              <a:t>ГОЛОВНОЙ УБОР РУССКОГО БОГАТЫРЯ- ШЛЕМ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4859338" y="3448050"/>
            <a:ext cx="3529012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На Руси его называли шелом. Шлем изготавливали из металла, его украшали орнаментом, узором. А кто был побогаче, украшал шлем позолотой, серебряными пластинками. Шлем оберегал голову воина – богатыря от ударов.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аркет">
    <a:dk1>
      <a:sysClr val="windowText" lastClr="000000"/>
    </a:dk1>
    <a:lt1>
      <a:sysClr val="window" lastClr="FFFFFF"/>
    </a:lt1>
    <a:dk2>
      <a:srgbClr val="1D3641"/>
    </a:dk2>
    <a:lt2>
      <a:srgbClr val="DFE6D0"/>
    </a:lt2>
    <a:accent1>
      <a:srgbClr val="759AA5"/>
    </a:accent1>
    <a:accent2>
      <a:srgbClr val="CFC60D"/>
    </a:accent2>
    <a:accent3>
      <a:srgbClr val="99987F"/>
    </a:accent3>
    <a:accent4>
      <a:srgbClr val="90AC97"/>
    </a:accent4>
    <a:accent5>
      <a:srgbClr val="FFAD1C"/>
    </a:accent5>
    <a:accent6>
      <a:srgbClr val="B9AB6F"/>
    </a:accent6>
    <a:hlink>
      <a:srgbClr val="66AACD"/>
    </a:hlink>
    <a:folHlink>
      <a:srgbClr val="809DB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123</TotalTime>
  <Words>159</Words>
  <Application>Microsoft Office PowerPoint</Application>
  <PresentationFormat>Экран (4:3)</PresentationFormat>
  <Paragraphs>21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Tw Cen MT</vt:lpstr>
      <vt:lpstr>Паркет</vt:lpstr>
      <vt:lpstr>Русские Богатыри</vt:lpstr>
      <vt:lpstr>Презентация PowerPoint</vt:lpstr>
      <vt:lpstr>Презентация PowerPoint</vt:lpstr>
      <vt:lpstr>Илья Муромец</vt:lpstr>
      <vt:lpstr>Добрыня Никитич</vt:lpstr>
      <vt:lpstr>Алеша Попович</vt:lpstr>
      <vt:lpstr>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Русские Богатыри</dc:title>
  <dc:creator>ЗВЕЗДА</dc:creator>
  <cp:lastModifiedBy>BoSS</cp:lastModifiedBy>
  <cp:revision>6</cp:revision>
  <dcterms:created xsi:type="dcterms:W3CDTF">2013-02-12T05:07:06Z</dcterms:created>
  <dcterms:modified xsi:type="dcterms:W3CDTF">2021-11-13T10:30:33Z</dcterms:modified>
</cp:coreProperties>
</file>